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42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963581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пунктах»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(от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446022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северо-западный 2-7 м/с. Температура воздуха ночью 4-6, днем 20-22 тепла. 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26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5034084" y="3164056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2666679"/>
              </p:ext>
            </p:extLst>
          </p:nvPr>
        </p:nvGraphicFramePr>
        <p:xfrm>
          <a:off x="5044880" y="3886347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084" y="2283285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28246</TotalTime>
  <Words>661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4775</cp:revision>
  <cp:lastPrinted>2026-04-01T06:23:53Z</cp:lastPrinted>
  <dcterms:created xsi:type="dcterms:W3CDTF">2018-03-27T06:03:00Z</dcterms:created>
  <dcterms:modified xsi:type="dcterms:W3CDTF">2026-04-24T07:25:47Z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